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2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3A113-08CC-5B3A-791E-84BD60D91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ACC4F5-EEEB-5D14-0BA6-18E6EF401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C86D85-78A8-84D4-1394-B3629AF67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93EFA-8714-4917-9E9F-FB39018192C7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2244B-BE4D-1CF0-5852-4E8D833D6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15080-4088-4BB7-6CBE-740E12A07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9D45-20F9-44AF-BDFF-4763DBD9D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870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2E17-4150-3BC7-DFCF-889309FD9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15283E-9982-244E-4BE1-91EB37D11F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BAA7B-6707-89C6-D9F2-745C88731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93EFA-8714-4917-9E9F-FB39018192C7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5FDB3-CE70-96B6-CC4A-7BF36B2BA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9C9B8-1002-FC1F-F7B4-16BA517A4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9D45-20F9-44AF-BDFF-4763DBD9D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57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4C797D-058C-15BD-C3A1-70C5559DCD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D0555D-C5D2-650F-6534-447BE7B61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11FDD-6442-3710-D20A-89452A787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93EFA-8714-4917-9E9F-FB39018192C7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FD8779-A5E8-2F93-4CA1-26E75B8DD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CDCEC-0D70-27C3-5599-4B26FACC4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9D45-20F9-44AF-BDFF-4763DBD9D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70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4C8FD-3C48-19C3-00F1-487E5884E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AE4EC-E945-A4D5-D323-8A547E85D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DAB08-F907-8206-2DD4-25539BDE9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93EFA-8714-4917-9E9F-FB39018192C7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D4EE69-14F4-29D6-28F6-0F7ADC205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CE78E-DB33-2628-5528-646E8A642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9D45-20F9-44AF-BDFF-4763DBD9D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63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7AD6C-3ED5-FCC6-C252-D8DBCA5C2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B9F828-56A7-102C-D6A0-0E7CE7E42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3B86A-80D0-E3A1-BCBB-0DF35FD81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93EFA-8714-4917-9E9F-FB39018192C7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C4C53-985C-F431-05C9-6AADDD58F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44A7A-B61F-DC3F-D3D9-75E9F1BC9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9D45-20F9-44AF-BDFF-4763DBD9D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6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77896-41B7-9644-AA59-49213AE94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37FA6-81E0-AFF6-9574-E3B6F7BB3C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FBE9A5-A811-85C6-7BCB-0F0EE0BE0C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6E250F-D4BC-2737-7620-C9E45F9EA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93EFA-8714-4917-9E9F-FB39018192C7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EF0BDB-42E5-8614-9E8A-D09343475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41D85B-86C5-23E7-AC80-056BC6F31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9D45-20F9-44AF-BDFF-4763DBD9D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E984E-C8BA-5A38-E437-AA536CE55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6DE03C-1D89-8C59-9CA7-E6430FE3F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868890-4D8E-AD75-AC04-14868547B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256FB2-505F-F87D-29E1-92BB99B59B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F9AFC5-8D49-05C2-291C-41A55E787B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63B886-6196-A834-3C99-CAD9C78CF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93EFA-8714-4917-9E9F-FB39018192C7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3F0C11-89D7-9AD3-6815-5EE50CAB5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7E9726-4C1A-CB0D-F2FF-99B71CBC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9D45-20F9-44AF-BDFF-4763DBD9D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77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3449C-7480-246B-2FD1-A90BE1FB0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AE40E9-9B98-ADAF-2A2B-D31463C5A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93EFA-8714-4917-9E9F-FB39018192C7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5486AB-220F-815A-8F30-D5E1A3068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63C68A-8565-BEB8-D152-35B9A37B7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9D45-20F9-44AF-BDFF-4763DBD9D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65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E38935-CE26-2FA7-FCF2-36A8C346E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93EFA-8714-4917-9E9F-FB39018192C7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9DDB62-56AC-FDE2-2BA2-D23A50064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0FE0BA-B359-4EA4-9BC8-37A5F59AA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9D45-20F9-44AF-BDFF-4763DBD9D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918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962D6-EB16-AEFF-6F29-13D535C05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D3C76-E96F-3DF6-7DB2-617ECB06F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C81516-9D27-D78F-1AE3-3995B83A7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D7E42-F3FC-D90A-32DE-860E3236A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93EFA-8714-4917-9E9F-FB39018192C7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E9DF88-F67D-4DC1-FD00-A043D1989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AF53EB-3458-F169-6C07-64A20CC48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9D45-20F9-44AF-BDFF-4763DBD9D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4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F4E20-714C-BF8F-43EB-4781069EE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C33ED5-71A9-1679-0556-AC72A67B5F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F21388-501A-784E-D7C7-C1F1E61A13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6D29E4-8D51-6765-DE14-5A4514EE4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93EFA-8714-4917-9E9F-FB39018192C7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D11A5D-8BEC-2EC2-1017-EFE479DA6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4FF515-C9B6-FABB-E77F-FF370FA0A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9D45-20F9-44AF-BDFF-4763DBD9D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58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F040A4-8B06-2342-957B-648C5BAEF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8FF15-85D4-1EF4-FA80-9E5DEFB6B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B7FD8-F1AA-4442-A1AF-CF12DD7FA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93EFA-8714-4917-9E9F-FB39018192C7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D8409-ABDA-B236-2EFF-78C56C747B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63BBF-CFC0-7FA4-A9B4-9C84B7A718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99D45-20F9-44AF-BDFF-4763DBD9D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846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ơn giản tinh tế">
            <a:extLst>
              <a:ext uri="{FF2B5EF4-FFF2-40B4-BE49-F238E27FC236}">
                <a16:creationId xmlns:a16="http://schemas.microsoft.com/office/drawing/2014/main" id="{8DD8B8C5-93A1-A23A-8AF8-705732AC2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C9C06E-BD94-66ED-7CB0-0C4F21233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666" y="577239"/>
            <a:ext cx="11432185" cy="2387600"/>
          </a:xfrm>
        </p:spPr>
        <p:txBody>
          <a:bodyPr/>
          <a:lstStyle/>
          <a:p>
            <a:b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73F15-9EC3-7232-B499-159EB02F8A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77239"/>
            <a:ext cx="9144000" cy="2387600"/>
          </a:xfrm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SỐ 2 XÃ NA TÔNG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E73C792-61A1-0C35-8D01-2BC88103B4B3}"/>
              </a:ext>
            </a:extLst>
          </p:cNvPr>
          <p:cNvSpPr txBox="1">
            <a:spLocks/>
          </p:cNvSpPr>
          <p:nvPr/>
        </p:nvSpPr>
        <p:spPr>
          <a:xfrm rot="10800000" flipV="1">
            <a:off x="1647107" y="3120055"/>
            <a:ext cx="9145967" cy="19510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400" b="1" dirty="0">
                <a:solidFill>
                  <a:srgbClr val="0B25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 NHÌN, </a:t>
            </a:r>
          </a:p>
          <a:p>
            <a:pPr algn="l"/>
            <a:r>
              <a:rPr lang="en-US" sz="4400" b="1" dirty="0">
                <a:solidFill>
                  <a:srgbClr val="0B25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 MỆNH </a:t>
            </a:r>
          </a:p>
          <a:p>
            <a:pPr algn="l"/>
            <a:r>
              <a:rPr lang="en-US" sz="4400" b="1" dirty="0">
                <a:solidFill>
                  <a:srgbClr val="0B25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GIÁ TRỊ CỐT LÕI</a:t>
            </a:r>
          </a:p>
        </p:txBody>
      </p:sp>
    </p:spTree>
    <p:extLst>
      <p:ext uri="{BB962C8B-B14F-4D97-AF65-F5344CB8AC3E}">
        <p14:creationId xmlns:p14="http://schemas.microsoft.com/office/powerpoint/2010/main" val="2345425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B8BE3B9D-EB16-C4C6-48D0-F8687E7046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8711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21EE9-70A0-1C03-6D89-FB3E66F3B0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8101" y="1181048"/>
            <a:ext cx="10515600" cy="677732"/>
          </a:xfrm>
        </p:spPr>
        <p:txBody>
          <a:bodyPr>
            <a:normAutofit fontScale="25000" lnSpcReduction="20000"/>
          </a:bodyPr>
          <a:lstStyle/>
          <a:p>
            <a:pPr marL="342900" lvl="0" indent="-342900" algn="ctr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3200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Tầm</a:t>
            </a:r>
            <a:r>
              <a:rPr lang="en-US" sz="232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200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endParaRPr lang="en-US" sz="23200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Mầm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xã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Tông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phấn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đấu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trở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môi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dục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mầm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an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thiện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giàu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nơi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tộc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thiểu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tuệ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kiện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thiếu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sở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400" kern="1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tầng</a:t>
            </a:r>
            <a:r>
              <a:rPr lang="en-US" sz="144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158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F2BE0-D138-EAA3-C6F3-068B37554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Ảnh nền PowerPoint siêu tinh tế">
            <a:extLst>
              <a:ext uri="{FF2B5EF4-FFF2-40B4-BE49-F238E27FC236}">
                <a16:creationId xmlns:a16="http://schemas.microsoft.com/office/drawing/2014/main" id="{96CAE63C-FFFE-1C31-DD02-39C8A079DF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878"/>
            <a:ext cx="12192000" cy="670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64C8F96-674B-63BB-A058-63F41D1F170A}"/>
              </a:ext>
            </a:extLst>
          </p:cNvPr>
          <p:cNvSpPr txBox="1">
            <a:spLocks/>
          </p:cNvSpPr>
          <p:nvPr/>
        </p:nvSpPr>
        <p:spPr>
          <a:xfrm>
            <a:off x="838200" y="614090"/>
            <a:ext cx="10515600" cy="67773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ctr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3200" kern="100" dirty="0" err="1">
                <a:solidFill>
                  <a:srgbClr val="0B25E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</a:t>
            </a:r>
            <a:r>
              <a:rPr lang="en-US" sz="23200" kern="100" dirty="0">
                <a:solidFill>
                  <a:srgbClr val="0B25E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200" kern="100" dirty="0" err="1">
                <a:solidFill>
                  <a:srgbClr val="0B25E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mệnh</a:t>
            </a:r>
            <a:endParaRPr lang="en-US" sz="23200" kern="100" dirty="0">
              <a:solidFill>
                <a:srgbClr val="0B25E5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nuôi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dưỡng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chăm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sóc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dục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tháng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chương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dục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mầm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dục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Đào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phù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kiện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tế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dựng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môi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ấm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kỹ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lòng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tinh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thần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đoàn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huy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vai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đội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ngũ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cán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vượt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tận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tụy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nghề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vùng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11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11200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250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ình ảnh nền PowerPoint cực tinh tế">
            <a:extLst>
              <a:ext uri="{FF2B5EF4-FFF2-40B4-BE49-F238E27FC236}">
                <a16:creationId xmlns:a16="http://schemas.microsoft.com/office/drawing/2014/main" id="{6C3EACB9-E732-9D02-5C15-9F35DFA7F3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14313"/>
            <a:ext cx="11430000" cy="642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189271A-1BEF-2C67-E6A7-851A688B3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5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5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trị</a:t>
            </a:r>
            <a:r>
              <a:rPr lang="en-US" sz="5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5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cốt</a:t>
            </a:r>
            <a:r>
              <a:rPr lang="en-US" sz="5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5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lõi</a:t>
            </a:r>
            <a:b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01DAD-E5CF-91E8-EBFD-E18A0A56B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742950" lvl="1" indent="-285750">
              <a:lnSpc>
                <a:spcPct val="107000"/>
              </a:lnSpc>
              <a:spcAft>
                <a:spcPts val="800"/>
              </a:spcAft>
              <a:buNone/>
              <a:tabLst>
                <a:tab pos="914400" algn="l"/>
              </a:tabLst>
            </a:pP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trách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chăm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sóc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trách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None/>
              <a:tabLst>
                <a:tab pos="914400" algn="l"/>
              </a:tabLst>
            </a:pP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Tôn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biệt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Tôn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sắc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tộc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từng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None/>
              <a:tabLst>
                <a:tab pos="914400" algn="l"/>
              </a:tabLst>
            </a:pP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Vượt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kiên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cường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nỗ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vượt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khăn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lý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sở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dục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None/>
              <a:tabLst>
                <a:tab pos="914400" algn="l"/>
              </a:tabLst>
            </a:pP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Đoàn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sẻ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chia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Xây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dựng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sư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phạm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đoàn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hỗ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trợ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lẫn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gắn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bó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cộng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3300" b="1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tới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tuệ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kỹ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xã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</a:t>
            </a:r>
            <a:r>
              <a:rPr lang="en-US" sz="33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061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1A887-AD27-9956-AB50-9C83DFBE4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ình nền cho PowerPoint bầu trời và khinh khí cầu">
            <a:extLst>
              <a:ext uri="{FF2B5EF4-FFF2-40B4-BE49-F238E27FC236}">
                <a16:creationId xmlns:a16="http://schemas.microsoft.com/office/drawing/2014/main" id="{29BF1729-24FB-8993-439B-FAFD051DE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BA522-8957-E215-0672-25D007429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 KẾT</a:t>
            </a:r>
          </a:p>
          <a:p>
            <a:pPr marL="0" indent="0">
              <a:buNone/>
            </a:pP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khan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thách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cán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mầm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xã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Tông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quyết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khắc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khăn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tốt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góp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chăm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tốt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vùng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biên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US" sz="3200" kern="100" dirty="0">
                <a:solidFill>
                  <a:srgbClr val="0B25E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980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420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Symbol</vt:lpstr>
      <vt:lpstr>Times New Roman</vt:lpstr>
      <vt:lpstr>Office Theme</vt:lpstr>
      <vt:lpstr> </vt:lpstr>
      <vt:lpstr>PowerPoint Presentation</vt:lpstr>
      <vt:lpstr>PowerPoint Presentation</vt:lpstr>
      <vt:lpstr>Giá trị cốt lõi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2</cp:revision>
  <dcterms:created xsi:type="dcterms:W3CDTF">2025-05-15T07:53:27Z</dcterms:created>
  <dcterms:modified xsi:type="dcterms:W3CDTF">2025-05-15T11:08:02Z</dcterms:modified>
</cp:coreProperties>
</file>